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7" r:id="rId2"/>
    <p:sldId id="266" r:id="rId3"/>
    <p:sldId id="256" r:id="rId4"/>
    <p:sldId id="257" r:id="rId5"/>
    <p:sldId id="258" r:id="rId6"/>
    <p:sldId id="259" r:id="rId7"/>
    <p:sldId id="261" r:id="rId8"/>
    <p:sldId id="262" r:id="rId9"/>
    <p:sldId id="265"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1386" y="7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4EFA11-5059-4F06-837E-3BC9E521EC43}"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2157694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4EFA11-5059-4F06-837E-3BC9E521EC43}"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21197544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4EFA11-5059-4F06-837E-3BC9E521EC43}"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3652005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4EFA11-5059-4F06-837E-3BC9E521EC43}"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17018065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4EFA11-5059-4F06-837E-3BC9E521EC43}" type="datetimeFigureOut">
              <a:rPr lang="en-US" smtClean="0"/>
              <a:t>2/15/2019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289176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4EFA11-5059-4F06-837E-3BC9E521EC43}"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31001123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4EFA11-5059-4F06-837E-3BC9E521EC43}" type="datetimeFigureOut">
              <a:rPr lang="en-US" smtClean="0"/>
              <a:t>2/15/2019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36829034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4EFA11-5059-4F06-837E-3BC9E521EC43}" type="datetimeFigureOut">
              <a:rPr lang="en-US" smtClean="0"/>
              <a:t>2/15/2019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12523143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4EFA11-5059-4F06-837E-3BC9E521EC43}" type="datetimeFigureOut">
              <a:rPr lang="en-US" smtClean="0"/>
              <a:t>2/15/2019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31893319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4EFA11-5059-4F06-837E-3BC9E521EC43}"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1846009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4EFA11-5059-4F06-837E-3BC9E521EC43}" type="datetimeFigureOut">
              <a:rPr lang="en-US" smtClean="0"/>
              <a:t>2/15/2019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49EE257-B918-492A-AE60-DF637B222BE5}" type="slidenum">
              <a:rPr lang="en-US" smtClean="0"/>
              <a:t>‹#›</a:t>
            </a:fld>
            <a:endParaRPr lang="en-US"/>
          </a:p>
        </p:txBody>
      </p:sp>
    </p:spTree>
    <p:extLst>
      <p:ext uri="{BB962C8B-B14F-4D97-AF65-F5344CB8AC3E}">
        <p14:creationId xmlns:p14="http://schemas.microsoft.com/office/powerpoint/2010/main" val="22532072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4EFA11-5059-4F06-837E-3BC9E521EC43}" type="datetimeFigureOut">
              <a:rPr lang="en-US" smtClean="0"/>
              <a:t>2/15/2019</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9EE257-B918-492A-AE60-DF637B222BE5}" type="slidenum">
              <a:rPr lang="en-US" smtClean="0"/>
              <a:t>‹#›</a:t>
            </a:fld>
            <a:endParaRPr lang="en-US"/>
          </a:p>
        </p:txBody>
      </p:sp>
    </p:spTree>
    <p:extLst>
      <p:ext uri="{BB962C8B-B14F-4D97-AF65-F5344CB8AC3E}">
        <p14:creationId xmlns:p14="http://schemas.microsoft.com/office/powerpoint/2010/main" val="39925394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0"/>
            <a:ext cx="7772400" cy="1470025"/>
          </a:xfrm>
        </p:spPr>
        <p:txBody>
          <a:bodyPr/>
          <a:lstStyle/>
          <a:p>
            <a:r>
              <a:rPr lang="en-US" dirty="0" smtClean="0"/>
              <a:t>GROUP NAME :</a:t>
            </a:r>
            <a:br>
              <a:rPr lang="en-US" dirty="0" smtClean="0"/>
            </a:br>
            <a:r>
              <a:rPr lang="en-US" dirty="0" smtClean="0"/>
              <a:t>Social Market men</a:t>
            </a:r>
            <a:endParaRPr lang="en-US" dirty="0"/>
          </a:p>
        </p:txBody>
      </p:sp>
      <p:sp>
        <p:nvSpPr>
          <p:cNvPr id="3" name="Subtitle 2"/>
          <p:cNvSpPr>
            <a:spLocks noGrp="1"/>
          </p:cNvSpPr>
          <p:nvPr>
            <p:ph type="subTitle" idx="1"/>
          </p:nvPr>
        </p:nvSpPr>
        <p:spPr>
          <a:xfrm>
            <a:off x="1371600" y="2438400"/>
            <a:ext cx="6400800" cy="4038600"/>
          </a:xfrm>
        </p:spPr>
        <p:txBody>
          <a:bodyPr/>
          <a:lstStyle/>
          <a:p>
            <a:r>
              <a:rPr lang="en-US" b="1" dirty="0" smtClean="0"/>
              <a:t>Group Member:</a:t>
            </a:r>
          </a:p>
          <a:p>
            <a:pPr algn="l"/>
            <a:endParaRPr lang="en-US" b="1" dirty="0"/>
          </a:p>
        </p:txBody>
      </p:sp>
      <p:graphicFrame>
        <p:nvGraphicFramePr>
          <p:cNvPr id="4" name="Table 3"/>
          <p:cNvGraphicFramePr>
            <a:graphicFrameLocks noGrp="1"/>
          </p:cNvGraphicFramePr>
          <p:nvPr>
            <p:extLst>
              <p:ext uri="{D42A27DB-BD31-4B8C-83A1-F6EECF244321}">
                <p14:modId xmlns:p14="http://schemas.microsoft.com/office/powerpoint/2010/main" val="1149466707"/>
              </p:ext>
            </p:extLst>
          </p:nvPr>
        </p:nvGraphicFramePr>
        <p:xfrm>
          <a:off x="76200" y="3810000"/>
          <a:ext cx="8915400" cy="2743200"/>
        </p:xfrm>
        <a:graphic>
          <a:graphicData uri="http://schemas.openxmlformats.org/drawingml/2006/table">
            <a:tbl>
              <a:tblPr firstRow="1" bandRow="1">
                <a:tableStyleId>{5C22544A-7EE6-4342-B048-85BDC9FD1C3A}</a:tableStyleId>
              </a:tblPr>
              <a:tblGrid>
                <a:gridCol w="2761408"/>
                <a:gridCol w="2603613"/>
                <a:gridCol w="1499049"/>
                <a:gridCol w="2051330"/>
              </a:tblGrid>
              <a:tr h="685800">
                <a:tc>
                  <a:txBody>
                    <a:bodyPr/>
                    <a:lstStyle/>
                    <a:p>
                      <a:r>
                        <a:rPr lang="en-US" sz="2400" dirty="0" smtClean="0">
                          <a:solidFill>
                            <a:schemeClr val="tx1">
                              <a:lumMod val="95000"/>
                              <a:lumOff val="5000"/>
                            </a:schemeClr>
                          </a:solidFill>
                        </a:rPr>
                        <a:t>NAME</a:t>
                      </a:r>
                      <a:endParaRPr lang="en-US" sz="2400" dirty="0">
                        <a:solidFill>
                          <a:schemeClr val="tx1">
                            <a:lumMod val="95000"/>
                            <a:lumOff val="5000"/>
                          </a:schemeClr>
                        </a:solidFill>
                      </a:endParaRPr>
                    </a:p>
                  </a:txBody>
                  <a:tcPr>
                    <a:solidFill>
                      <a:schemeClr val="bg1"/>
                    </a:solidFill>
                  </a:tcPr>
                </a:tc>
                <a:tc>
                  <a:txBody>
                    <a:bodyPr/>
                    <a:lstStyle/>
                    <a:p>
                      <a:r>
                        <a:rPr lang="en-US" sz="2400" dirty="0" smtClean="0">
                          <a:solidFill>
                            <a:schemeClr val="tx1">
                              <a:lumMod val="95000"/>
                              <a:lumOff val="5000"/>
                            </a:schemeClr>
                          </a:solidFill>
                        </a:rPr>
                        <a:t> ID NO:</a:t>
                      </a:r>
                      <a:endParaRPr lang="en-US" sz="2400" dirty="0">
                        <a:solidFill>
                          <a:schemeClr val="tx1">
                            <a:lumMod val="95000"/>
                            <a:lumOff val="5000"/>
                          </a:schemeClr>
                        </a:solidFill>
                      </a:endParaRPr>
                    </a:p>
                  </a:txBody>
                  <a:tcPr>
                    <a:solidFill>
                      <a:schemeClr val="bg1"/>
                    </a:solidFill>
                  </a:tcPr>
                </a:tc>
                <a:tc>
                  <a:txBody>
                    <a:bodyPr/>
                    <a:lstStyle/>
                    <a:p>
                      <a:r>
                        <a:rPr lang="en-US" sz="2400" dirty="0" smtClean="0">
                          <a:solidFill>
                            <a:schemeClr val="tx1">
                              <a:lumMod val="95000"/>
                              <a:lumOff val="5000"/>
                            </a:schemeClr>
                          </a:solidFill>
                        </a:rPr>
                        <a:t> </a:t>
                      </a:r>
                      <a:r>
                        <a:rPr lang="en-US" sz="2400" b="1" dirty="0" smtClean="0">
                          <a:solidFill>
                            <a:schemeClr val="tx1">
                              <a:lumMod val="95000"/>
                              <a:lumOff val="5000"/>
                            </a:schemeClr>
                          </a:solidFill>
                        </a:rPr>
                        <a:t>BATCH</a:t>
                      </a:r>
                      <a:endParaRPr lang="en-US" sz="2400" b="1" dirty="0">
                        <a:solidFill>
                          <a:schemeClr val="tx1">
                            <a:lumMod val="95000"/>
                            <a:lumOff val="5000"/>
                          </a:schemeClr>
                        </a:solidFill>
                      </a:endParaRPr>
                    </a:p>
                  </a:txBody>
                  <a:tcPr>
                    <a:solidFill>
                      <a:schemeClr val="bg1"/>
                    </a:solidFill>
                  </a:tcPr>
                </a:tc>
                <a:tc>
                  <a:txBody>
                    <a:bodyPr/>
                    <a:lstStyle/>
                    <a:p>
                      <a:r>
                        <a:rPr lang="en-US" sz="2400" b="1" dirty="0" smtClean="0">
                          <a:solidFill>
                            <a:schemeClr val="tx1">
                              <a:lumMod val="95000"/>
                              <a:lumOff val="5000"/>
                            </a:schemeClr>
                          </a:solidFill>
                        </a:rPr>
                        <a:t>DEPARTMENT</a:t>
                      </a:r>
                      <a:endParaRPr lang="en-US" sz="2400" b="1" dirty="0">
                        <a:solidFill>
                          <a:schemeClr val="tx1">
                            <a:lumMod val="95000"/>
                            <a:lumOff val="5000"/>
                          </a:schemeClr>
                        </a:solidFill>
                      </a:endParaRPr>
                    </a:p>
                  </a:txBody>
                  <a:tcPr>
                    <a:solidFill>
                      <a:schemeClr val="bg1"/>
                    </a:solidFill>
                  </a:tcPr>
                </a:tc>
              </a:tr>
              <a:tr h="685800">
                <a:tc>
                  <a:txBody>
                    <a:bodyPr/>
                    <a:lstStyle/>
                    <a:p>
                      <a:r>
                        <a:rPr lang="en-US" sz="2400" dirty="0" err="1" smtClean="0"/>
                        <a:t>Abul</a:t>
                      </a:r>
                      <a:r>
                        <a:rPr lang="en-US" sz="2400" dirty="0" smtClean="0"/>
                        <a:t> </a:t>
                      </a:r>
                      <a:r>
                        <a:rPr lang="en-US" sz="2400" dirty="0" err="1" smtClean="0"/>
                        <a:t>Hasnat</a:t>
                      </a:r>
                      <a:endParaRPr lang="en-US" sz="2400" dirty="0"/>
                    </a:p>
                  </a:txBody>
                  <a:tcPr>
                    <a:solidFill>
                      <a:schemeClr val="bg1"/>
                    </a:solidFill>
                  </a:tcPr>
                </a:tc>
                <a:tc>
                  <a:txBody>
                    <a:bodyPr/>
                    <a:lstStyle/>
                    <a:p>
                      <a:r>
                        <a:rPr lang="en-US" sz="2400" dirty="0" smtClean="0"/>
                        <a:t>171-15-9567</a:t>
                      </a:r>
                      <a:endParaRPr lang="en-US" sz="2400" dirty="0"/>
                    </a:p>
                  </a:txBody>
                  <a:tcPr>
                    <a:solidFill>
                      <a:schemeClr val="bg1"/>
                    </a:solidFill>
                  </a:tcPr>
                </a:tc>
                <a:tc>
                  <a:txBody>
                    <a:bodyPr/>
                    <a:lstStyle/>
                    <a:p>
                      <a:r>
                        <a:rPr lang="en-US" sz="2400" dirty="0" smtClean="0"/>
                        <a:t>46</a:t>
                      </a:r>
                      <a:endParaRPr lang="en-US" sz="2400" dirty="0"/>
                    </a:p>
                  </a:txBody>
                  <a:tcPr>
                    <a:solidFill>
                      <a:schemeClr val="bg1"/>
                    </a:solidFill>
                  </a:tcPr>
                </a:tc>
                <a:tc>
                  <a:txBody>
                    <a:bodyPr/>
                    <a:lstStyle/>
                    <a:p>
                      <a:r>
                        <a:rPr lang="en-US" sz="2400" dirty="0" smtClean="0"/>
                        <a:t>BSC</a:t>
                      </a:r>
                      <a:r>
                        <a:rPr lang="en-US" sz="2400" baseline="0" dirty="0" smtClean="0"/>
                        <a:t> In CSE</a:t>
                      </a:r>
                      <a:endParaRPr lang="en-US" sz="2400" dirty="0"/>
                    </a:p>
                  </a:txBody>
                  <a:tcPr>
                    <a:solidFill>
                      <a:schemeClr val="bg1"/>
                    </a:solidFill>
                  </a:tcPr>
                </a:tc>
              </a:tr>
              <a:tr h="685800">
                <a:tc>
                  <a:txBody>
                    <a:bodyPr/>
                    <a:lstStyle/>
                    <a:p>
                      <a:r>
                        <a:rPr lang="en-US" sz="2400" dirty="0" err="1" smtClean="0"/>
                        <a:t>Mehedi</a:t>
                      </a:r>
                      <a:r>
                        <a:rPr lang="en-US" sz="2400" dirty="0" smtClean="0"/>
                        <a:t> </a:t>
                      </a:r>
                      <a:r>
                        <a:rPr lang="en-US" sz="2400" dirty="0" err="1" smtClean="0"/>
                        <a:t>Hasan</a:t>
                      </a:r>
                      <a:r>
                        <a:rPr lang="en-US" sz="2400" baseline="0" dirty="0" smtClean="0"/>
                        <a:t> </a:t>
                      </a:r>
                      <a:endParaRPr lang="en-US" sz="2400" dirty="0"/>
                    </a:p>
                  </a:txBody>
                  <a:tcPr>
                    <a:solidFill>
                      <a:schemeClr val="bg1"/>
                    </a:solidFill>
                  </a:tcPr>
                </a:tc>
                <a:tc>
                  <a:txBody>
                    <a:bodyPr/>
                    <a:lstStyle/>
                    <a:p>
                      <a:r>
                        <a:rPr lang="en-US" sz="2400" dirty="0" smtClean="0"/>
                        <a:t>172-15-9639</a:t>
                      </a:r>
                      <a:endParaRPr lang="en-US" sz="2400" dirty="0"/>
                    </a:p>
                  </a:txBody>
                  <a:tcPr>
                    <a:solidFill>
                      <a:schemeClr val="bg1"/>
                    </a:solidFill>
                  </a:tcPr>
                </a:tc>
                <a:tc>
                  <a:txBody>
                    <a:bodyPr/>
                    <a:lstStyle/>
                    <a:p>
                      <a:r>
                        <a:rPr lang="en-US" sz="2400" dirty="0" smtClean="0"/>
                        <a:t>47</a:t>
                      </a:r>
                      <a:endParaRPr lang="en-US" sz="2400" dirty="0"/>
                    </a:p>
                  </a:txBody>
                  <a:tcPr>
                    <a:solidFill>
                      <a:schemeClr val="bg1"/>
                    </a:solidFill>
                  </a:tcPr>
                </a:tc>
                <a:tc>
                  <a:txBody>
                    <a:bodyPr/>
                    <a:lstStyle/>
                    <a:p>
                      <a:r>
                        <a:rPr lang="en-US" sz="2400" dirty="0" smtClean="0"/>
                        <a:t>BSC in CSE</a:t>
                      </a:r>
                      <a:endParaRPr lang="en-US" sz="2400" dirty="0"/>
                    </a:p>
                  </a:txBody>
                  <a:tcPr>
                    <a:solidFill>
                      <a:schemeClr val="bg1"/>
                    </a:solidFill>
                  </a:tcPr>
                </a:tc>
              </a:tr>
              <a:tr h="685800">
                <a:tc>
                  <a:txBody>
                    <a:bodyPr/>
                    <a:lstStyle/>
                    <a:p>
                      <a:r>
                        <a:rPr lang="en-US" sz="2400" dirty="0" err="1" smtClean="0"/>
                        <a:t>Zonayed</a:t>
                      </a:r>
                      <a:r>
                        <a:rPr lang="en-US" sz="2400" baseline="0" dirty="0" smtClean="0"/>
                        <a:t> </a:t>
                      </a:r>
                      <a:endParaRPr lang="en-US" sz="2400" dirty="0"/>
                    </a:p>
                  </a:txBody>
                  <a:tcPr>
                    <a:solidFill>
                      <a:schemeClr val="bg1"/>
                    </a:solidFill>
                  </a:tcPr>
                </a:tc>
                <a:tc>
                  <a:txBody>
                    <a:bodyPr/>
                    <a:lstStyle/>
                    <a:p>
                      <a:r>
                        <a:rPr lang="en-US" sz="2400" dirty="0" smtClean="0"/>
                        <a:t>181-23-5314</a:t>
                      </a:r>
                      <a:endParaRPr lang="en-US" sz="2400" dirty="0"/>
                    </a:p>
                  </a:txBody>
                  <a:tcPr>
                    <a:solidFill>
                      <a:schemeClr val="bg1"/>
                    </a:solidFill>
                  </a:tcPr>
                </a:tc>
                <a:tc>
                  <a:txBody>
                    <a:bodyPr/>
                    <a:lstStyle/>
                    <a:p>
                      <a:r>
                        <a:rPr lang="en-US" sz="2400" dirty="0" smtClean="0"/>
                        <a:t>38</a:t>
                      </a:r>
                      <a:endParaRPr lang="en-US" sz="2400" dirty="0"/>
                    </a:p>
                  </a:txBody>
                  <a:tcPr>
                    <a:solidFill>
                      <a:schemeClr val="bg1"/>
                    </a:solidFill>
                  </a:tcPr>
                </a:tc>
                <a:tc>
                  <a:txBody>
                    <a:bodyPr/>
                    <a:lstStyle/>
                    <a:p>
                      <a:r>
                        <a:rPr lang="en-US" sz="2400" dirty="0" smtClean="0"/>
                        <a:t>BSC</a:t>
                      </a:r>
                      <a:r>
                        <a:rPr lang="en-US" sz="2400" baseline="0" dirty="0" smtClean="0"/>
                        <a:t> in Textile</a:t>
                      </a:r>
                      <a:endParaRPr lang="en-US" sz="2400" dirty="0"/>
                    </a:p>
                  </a:txBody>
                  <a:tcPr>
                    <a:solidFill>
                      <a:schemeClr val="bg1"/>
                    </a:solidFill>
                  </a:tcPr>
                </a:tc>
              </a:tr>
            </a:tbl>
          </a:graphicData>
        </a:graphic>
      </p:graphicFrame>
    </p:spTree>
    <p:extLst>
      <p:ext uri="{BB962C8B-B14F-4D97-AF65-F5344CB8AC3E}">
        <p14:creationId xmlns:p14="http://schemas.microsoft.com/office/powerpoint/2010/main" val="2923791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t>Overview</a:t>
            </a:r>
            <a:endParaRPr lang="en-US" b="1" dirty="0"/>
          </a:p>
        </p:txBody>
      </p:sp>
      <p:sp>
        <p:nvSpPr>
          <p:cNvPr id="3" name="Content Placeholder 2"/>
          <p:cNvSpPr>
            <a:spLocks noGrp="1"/>
          </p:cNvSpPr>
          <p:nvPr>
            <p:ph idx="1"/>
          </p:nvPr>
        </p:nvSpPr>
        <p:spPr/>
        <p:txBody>
          <a:bodyPr>
            <a:normAutofit fontScale="92500" lnSpcReduction="20000"/>
          </a:bodyPr>
          <a:lstStyle/>
          <a:p>
            <a:r>
              <a:rPr lang="en-US" dirty="0" smtClean="0"/>
              <a:t>The overview of our  work is taking some simple steps like public awareness, camping, social advertising etc. well these parts going to  contain all of our work easy. Its going to spread the dcl ltd to our nation. The daffodil family of our  university will spread it by doing camping in some places and also its going to introduce our work to the whole nation. Also in this modern age social advertisement will do half of our work. Its not only introduce our dcl ltd to our nation but also to the whole world.</a:t>
            </a:r>
            <a:endParaRPr lang="en-US" dirty="0"/>
          </a:p>
        </p:txBody>
      </p:sp>
    </p:spTree>
    <p:extLst>
      <p:ext uri="{BB962C8B-B14F-4D97-AF65-F5344CB8AC3E}">
        <p14:creationId xmlns:p14="http://schemas.microsoft.com/office/powerpoint/2010/main" val="2936554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609601"/>
            <a:ext cx="7772400" cy="1828799"/>
          </a:xfrm>
        </p:spPr>
        <p:txBody>
          <a:bodyPr/>
          <a:lstStyle/>
          <a:p>
            <a:r>
              <a:rPr lang="en-US" dirty="0" smtClean="0"/>
              <a:t>Goal</a:t>
            </a:r>
            <a:endParaRPr lang="en-US" dirty="0"/>
          </a:p>
        </p:txBody>
      </p:sp>
      <p:sp>
        <p:nvSpPr>
          <p:cNvPr id="3" name="Subtitle 2"/>
          <p:cNvSpPr>
            <a:spLocks noGrp="1"/>
          </p:cNvSpPr>
          <p:nvPr>
            <p:ph type="subTitle" idx="1"/>
          </p:nvPr>
        </p:nvSpPr>
        <p:spPr>
          <a:xfrm>
            <a:off x="304800" y="2362200"/>
            <a:ext cx="8610600" cy="3962400"/>
          </a:xfrm>
        </p:spPr>
        <p:txBody>
          <a:bodyPr/>
          <a:lstStyle/>
          <a:p>
            <a:pPr algn="l"/>
            <a:r>
              <a:rPr lang="en-US" dirty="0" smtClean="0"/>
              <a:t>We want to reach dcl product to the local people of rural area by student </a:t>
            </a:r>
            <a:r>
              <a:rPr lang="en-US" dirty="0" smtClean="0"/>
              <a:t>around </a:t>
            </a:r>
            <a:r>
              <a:rPr lang="en-US" dirty="0" smtClean="0"/>
              <a:t>all district of </a:t>
            </a:r>
            <a:r>
              <a:rPr lang="en-US" dirty="0" smtClean="0"/>
              <a:t>Bangladesh. Then </a:t>
            </a:r>
            <a:r>
              <a:rPr lang="en-US" dirty="0" smtClean="0"/>
              <a:t>step by step we reach this product other countries in our sub continent by developing the quality of dcl product.</a:t>
            </a:r>
          </a:p>
        </p:txBody>
      </p:sp>
    </p:spTree>
    <p:extLst>
      <p:ext uri="{BB962C8B-B14F-4D97-AF65-F5344CB8AC3E}">
        <p14:creationId xmlns:p14="http://schemas.microsoft.com/office/powerpoint/2010/main" val="25121564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1"/>
            <a:ext cx="7772400" cy="1523999"/>
          </a:xfrm>
        </p:spPr>
        <p:txBody>
          <a:bodyPr/>
          <a:lstStyle/>
          <a:p>
            <a:r>
              <a:rPr lang="en-US" dirty="0" smtClean="0"/>
              <a:t>Objectives</a:t>
            </a:r>
            <a:endParaRPr lang="en-US" dirty="0"/>
          </a:p>
        </p:txBody>
      </p:sp>
      <p:sp>
        <p:nvSpPr>
          <p:cNvPr id="3" name="Subtitle 2"/>
          <p:cNvSpPr>
            <a:spLocks noGrp="1"/>
          </p:cNvSpPr>
          <p:nvPr>
            <p:ph type="subTitle" idx="1"/>
          </p:nvPr>
        </p:nvSpPr>
        <p:spPr>
          <a:xfrm>
            <a:off x="304800" y="1752600"/>
            <a:ext cx="8534400" cy="3886200"/>
          </a:xfrm>
        </p:spPr>
        <p:txBody>
          <a:bodyPr/>
          <a:lstStyle/>
          <a:p>
            <a:pPr algn="l"/>
            <a:r>
              <a:rPr lang="en-US" dirty="0" smtClean="0"/>
              <a:t>We want to </a:t>
            </a:r>
            <a:r>
              <a:rPr lang="en-US" dirty="0" smtClean="0"/>
              <a:t>survey </a:t>
            </a:r>
            <a:r>
              <a:rPr lang="en-US" dirty="0" smtClean="0"/>
              <a:t>in a district for experiment by launching dcl product like </a:t>
            </a:r>
            <a:r>
              <a:rPr lang="en-US" dirty="0" smtClean="0"/>
              <a:t>mobile , laptop , cc </a:t>
            </a:r>
            <a:r>
              <a:rPr lang="en-US" dirty="0" smtClean="0"/>
              <a:t>camera </a:t>
            </a:r>
            <a:r>
              <a:rPr lang="en-US" dirty="0" err="1" smtClean="0"/>
              <a:t>etc</a:t>
            </a:r>
            <a:r>
              <a:rPr lang="en-US" dirty="0" smtClean="0"/>
              <a:t> . Then </a:t>
            </a:r>
            <a:r>
              <a:rPr lang="en-US" dirty="0" smtClean="0"/>
              <a:t>step by step we cover other district.</a:t>
            </a:r>
            <a:endParaRPr lang="en-US" dirty="0"/>
          </a:p>
        </p:txBody>
      </p:sp>
    </p:spTree>
    <p:extLst>
      <p:ext uri="{BB962C8B-B14F-4D97-AF65-F5344CB8AC3E}">
        <p14:creationId xmlns:p14="http://schemas.microsoft.com/office/powerpoint/2010/main" val="35355068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
            <a:ext cx="7772400" cy="1470025"/>
          </a:xfrm>
        </p:spPr>
        <p:txBody>
          <a:bodyPr/>
          <a:lstStyle/>
          <a:p>
            <a:r>
              <a:rPr lang="en-US" dirty="0" smtClean="0"/>
              <a:t>Major Activities</a:t>
            </a:r>
            <a:endParaRPr lang="en-US" dirty="0"/>
          </a:p>
        </p:txBody>
      </p:sp>
      <p:sp>
        <p:nvSpPr>
          <p:cNvPr id="3" name="Subtitle 2"/>
          <p:cNvSpPr>
            <a:spLocks noGrp="1"/>
          </p:cNvSpPr>
          <p:nvPr>
            <p:ph type="subTitle" idx="1"/>
          </p:nvPr>
        </p:nvSpPr>
        <p:spPr>
          <a:xfrm>
            <a:off x="228600" y="1524000"/>
            <a:ext cx="8610600" cy="5029200"/>
          </a:xfrm>
        </p:spPr>
        <p:txBody>
          <a:bodyPr/>
          <a:lstStyle/>
          <a:p>
            <a:pPr algn="l"/>
            <a:r>
              <a:rPr lang="en-US" dirty="0" smtClean="0"/>
              <a:t>At first we make club with daffodil student who want to join with this family and work with many activities of dcl. </a:t>
            </a:r>
            <a:r>
              <a:rPr lang="en-US" dirty="0"/>
              <a:t>T</a:t>
            </a:r>
            <a:r>
              <a:rPr lang="en-US" dirty="0" smtClean="0"/>
              <a:t>hen we do many kinds of activities like market </a:t>
            </a:r>
            <a:r>
              <a:rPr lang="en-US" dirty="0" smtClean="0"/>
              <a:t>researchers ,distribution, advertising </a:t>
            </a:r>
            <a:r>
              <a:rPr lang="en-US" dirty="0" smtClean="0"/>
              <a:t>etc.</a:t>
            </a:r>
          </a:p>
          <a:p>
            <a:pPr algn="l"/>
            <a:endParaRPr lang="en-US" dirty="0"/>
          </a:p>
        </p:txBody>
      </p:sp>
    </p:spTree>
    <p:extLst>
      <p:ext uri="{BB962C8B-B14F-4D97-AF65-F5344CB8AC3E}">
        <p14:creationId xmlns:p14="http://schemas.microsoft.com/office/powerpoint/2010/main" val="3771306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152400"/>
            <a:ext cx="7772400" cy="1470025"/>
          </a:xfrm>
        </p:spPr>
        <p:txBody>
          <a:bodyPr/>
          <a:lstStyle/>
          <a:p>
            <a:r>
              <a:rPr lang="en-US" dirty="0" smtClean="0"/>
              <a:t>Target People</a:t>
            </a:r>
            <a:endParaRPr lang="en-US" dirty="0"/>
          </a:p>
        </p:txBody>
      </p:sp>
      <p:sp>
        <p:nvSpPr>
          <p:cNvPr id="3" name="Subtitle 2"/>
          <p:cNvSpPr>
            <a:spLocks noGrp="1"/>
          </p:cNvSpPr>
          <p:nvPr>
            <p:ph type="subTitle" idx="1"/>
          </p:nvPr>
        </p:nvSpPr>
        <p:spPr>
          <a:xfrm>
            <a:off x="152400" y="1828800"/>
            <a:ext cx="8534400" cy="4495800"/>
          </a:xfrm>
        </p:spPr>
        <p:txBody>
          <a:bodyPr/>
          <a:lstStyle/>
          <a:p>
            <a:pPr algn="l"/>
            <a:r>
              <a:rPr lang="en-US" dirty="0" smtClean="0"/>
              <a:t>We focus on lower class and middle class </a:t>
            </a:r>
            <a:r>
              <a:rPr lang="en-US" dirty="0" smtClean="0"/>
              <a:t>people . who </a:t>
            </a:r>
            <a:r>
              <a:rPr lang="en-US" dirty="0" smtClean="0"/>
              <a:t>can not effort  expensive cost for buying product</a:t>
            </a:r>
            <a:r>
              <a:rPr lang="en-US" dirty="0" smtClean="0"/>
              <a:t>. </a:t>
            </a:r>
            <a:r>
              <a:rPr lang="en-US" dirty="0"/>
              <a:t>W</a:t>
            </a:r>
            <a:r>
              <a:rPr lang="en-US" dirty="0" smtClean="0"/>
              <a:t>e </a:t>
            </a:r>
            <a:r>
              <a:rPr lang="en-US" dirty="0" smtClean="0"/>
              <a:t>also target on local student. </a:t>
            </a:r>
            <a:endParaRPr lang="en-US" dirty="0"/>
          </a:p>
        </p:txBody>
      </p:sp>
    </p:spTree>
    <p:extLst>
      <p:ext uri="{BB962C8B-B14F-4D97-AF65-F5344CB8AC3E}">
        <p14:creationId xmlns:p14="http://schemas.microsoft.com/office/powerpoint/2010/main" val="3941502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1470025"/>
          </a:xfrm>
        </p:spPr>
        <p:txBody>
          <a:bodyPr/>
          <a:lstStyle/>
          <a:p>
            <a:r>
              <a:rPr lang="en-US" dirty="0" smtClean="0"/>
              <a:t>Outcome</a:t>
            </a:r>
            <a:endParaRPr lang="en-US" dirty="0"/>
          </a:p>
        </p:txBody>
      </p:sp>
      <p:sp>
        <p:nvSpPr>
          <p:cNvPr id="3" name="Subtitle 2"/>
          <p:cNvSpPr>
            <a:spLocks noGrp="1"/>
          </p:cNvSpPr>
          <p:nvPr>
            <p:ph type="subTitle" idx="1"/>
          </p:nvPr>
        </p:nvSpPr>
        <p:spPr>
          <a:xfrm>
            <a:off x="152400" y="1447800"/>
            <a:ext cx="8839200" cy="4953000"/>
          </a:xfrm>
        </p:spPr>
        <p:txBody>
          <a:bodyPr/>
          <a:lstStyle/>
          <a:p>
            <a:pPr algn="l"/>
            <a:r>
              <a:rPr lang="en-US" dirty="0" smtClean="0"/>
              <a:t>If we apply our plan properly for reach the product to the people by helping of dcl </a:t>
            </a:r>
            <a:r>
              <a:rPr lang="en-US" dirty="0" smtClean="0"/>
              <a:t>ltd . </a:t>
            </a:r>
            <a:r>
              <a:rPr lang="en-US" dirty="0" smtClean="0"/>
              <a:t>W</a:t>
            </a:r>
            <a:r>
              <a:rPr lang="en-US" dirty="0" smtClean="0"/>
              <a:t>e </a:t>
            </a:r>
            <a:r>
              <a:rPr lang="en-US" dirty="0" smtClean="0"/>
              <a:t>hope that we will able to cover a division in one year.</a:t>
            </a:r>
            <a:endParaRPr lang="en-US" dirty="0"/>
          </a:p>
        </p:txBody>
      </p:sp>
    </p:spTree>
    <p:extLst>
      <p:ext uri="{BB962C8B-B14F-4D97-AF65-F5344CB8AC3E}">
        <p14:creationId xmlns:p14="http://schemas.microsoft.com/office/powerpoint/2010/main" val="18642813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52400"/>
            <a:ext cx="8534400" cy="1470025"/>
          </a:xfrm>
        </p:spPr>
        <p:txBody>
          <a:bodyPr/>
          <a:lstStyle/>
          <a:p>
            <a:r>
              <a:rPr lang="en-US" dirty="0" smtClean="0"/>
              <a:t>Advantage For </a:t>
            </a:r>
            <a:r>
              <a:rPr lang="en-US" dirty="0" smtClean="0"/>
              <a:t>Society</a:t>
            </a:r>
            <a:endParaRPr lang="en-US" dirty="0"/>
          </a:p>
        </p:txBody>
      </p:sp>
      <p:sp>
        <p:nvSpPr>
          <p:cNvPr id="3" name="Subtitle 2"/>
          <p:cNvSpPr>
            <a:spLocks noGrp="1"/>
          </p:cNvSpPr>
          <p:nvPr>
            <p:ph type="subTitle" idx="1"/>
          </p:nvPr>
        </p:nvSpPr>
        <p:spPr>
          <a:xfrm>
            <a:off x="152400" y="1371600"/>
            <a:ext cx="8839200" cy="4572000"/>
          </a:xfrm>
        </p:spPr>
        <p:txBody>
          <a:bodyPr/>
          <a:lstStyle/>
          <a:p>
            <a:pPr algn="l"/>
            <a:r>
              <a:rPr lang="en-US" dirty="0" smtClean="0"/>
              <a:t>We want to get satisfaction by selling good configure product in cheap rate.</a:t>
            </a:r>
          </a:p>
          <a:p>
            <a:pPr algn="l"/>
            <a:r>
              <a:rPr lang="en-US" dirty="0" smtClean="0"/>
              <a:t>We make </a:t>
            </a:r>
            <a:r>
              <a:rPr lang="en-US" dirty="0" smtClean="0"/>
              <a:t> </a:t>
            </a:r>
            <a:r>
              <a:rPr lang="en-US" dirty="0" smtClean="0"/>
              <a:t>customer care in every division where have many worker .By this </a:t>
            </a:r>
            <a:r>
              <a:rPr lang="en-US" dirty="0" smtClean="0"/>
              <a:t>opportunity </a:t>
            </a:r>
            <a:r>
              <a:rPr lang="en-US" dirty="0" smtClean="0"/>
              <a:t>jobless skill full people can get job.</a:t>
            </a:r>
          </a:p>
          <a:p>
            <a:pPr algn="l"/>
            <a:r>
              <a:rPr lang="en-US" dirty="0" smtClean="0"/>
              <a:t>By exporting dcl product we can change our economical development. </a:t>
            </a:r>
            <a:endParaRPr lang="en-US" dirty="0"/>
          </a:p>
        </p:txBody>
      </p:sp>
    </p:spTree>
    <p:extLst>
      <p:ext uri="{BB962C8B-B14F-4D97-AF65-F5344CB8AC3E}">
        <p14:creationId xmlns:p14="http://schemas.microsoft.com/office/powerpoint/2010/main" val="41146114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0782"/>
            <a:ext cx="7772400" cy="1295400"/>
          </a:xfrm>
        </p:spPr>
        <p:txBody>
          <a:bodyPr/>
          <a:lstStyle/>
          <a:p>
            <a:r>
              <a:rPr lang="en-US" dirty="0" smtClean="0"/>
              <a:t>Team</a:t>
            </a:r>
            <a:endParaRPr lang="en-US" dirty="0"/>
          </a:p>
        </p:txBody>
      </p:sp>
      <p:sp>
        <p:nvSpPr>
          <p:cNvPr id="3" name="Subtitle 2"/>
          <p:cNvSpPr>
            <a:spLocks noGrp="1"/>
          </p:cNvSpPr>
          <p:nvPr>
            <p:ph type="subTitle" idx="1"/>
          </p:nvPr>
        </p:nvSpPr>
        <p:spPr>
          <a:xfrm>
            <a:off x="152400" y="1295400"/>
            <a:ext cx="8915400" cy="5334000"/>
          </a:xfrm>
        </p:spPr>
        <p:txBody>
          <a:bodyPr/>
          <a:lstStyle/>
          <a:p>
            <a:pPr algn="l"/>
            <a:r>
              <a:rPr lang="en-US" dirty="0" smtClean="0"/>
              <a:t>There have need  three team for complete this project .</a:t>
            </a:r>
          </a:p>
          <a:p>
            <a:pPr algn="l"/>
            <a:r>
              <a:rPr lang="en-US" dirty="0" smtClean="0"/>
              <a:t>Team activities</a:t>
            </a:r>
          </a:p>
          <a:p>
            <a:pPr algn="l"/>
            <a:r>
              <a:rPr lang="en-US" dirty="0" smtClean="0"/>
              <a:t>Team 1 : market research </a:t>
            </a:r>
          </a:p>
          <a:p>
            <a:pPr algn="l"/>
            <a:r>
              <a:rPr lang="en-US" dirty="0" smtClean="0"/>
              <a:t>Team 2: advertisement</a:t>
            </a:r>
          </a:p>
          <a:p>
            <a:pPr algn="l"/>
            <a:r>
              <a:rPr lang="en-US" dirty="0" smtClean="0"/>
              <a:t>Team 3: distribution</a:t>
            </a:r>
            <a:endParaRPr lang="en-US" dirty="0"/>
          </a:p>
        </p:txBody>
      </p:sp>
    </p:spTree>
    <p:extLst>
      <p:ext uri="{BB962C8B-B14F-4D97-AF65-F5344CB8AC3E}">
        <p14:creationId xmlns:p14="http://schemas.microsoft.com/office/powerpoint/2010/main" val="156947665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TotalTime>
  <Words>394</Words>
  <Application>Microsoft Office PowerPoint</Application>
  <PresentationFormat>On-screen Show (4:3)</PresentationFormat>
  <Paragraphs>40</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GROUP NAME : Social Market men</vt:lpstr>
      <vt:lpstr>Overview</vt:lpstr>
      <vt:lpstr>Goal</vt:lpstr>
      <vt:lpstr>Objectives</vt:lpstr>
      <vt:lpstr>Major Activities</vt:lpstr>
      <vt:lpstr>Target People</vt:lpstr>
      <vt:lpstr>Outcome</vt:lpstr>
      <vt:lpstr>Advantage For Society</vt:lpstr>
      <vt:lpstr>Team</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Goal</dc:title>
  <dc:creator>DELL</dc:creator>
  <cp:lastModifiedBy>Windows User</cp:lastModifiedBy>
  <cp:revision>10</cp:revision>
  <dcterms:created xsi:type="dcterms:W3CDTF">2019-02-12T12:59:02Z</dcterms:created>
  <dcterms:modified xsi:type="dcterms:W3CDTF">2019-02-15T17:10:52Z</dcterms:modified>
</cp:coreProperties>
</file>